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859DF-1C57-425D-AB89-C1F914639CD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6D637B-5A04-482A-8194-62AF7BF7B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424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33388" y="1244600"/>
            <a:ext cx="5978525" cy="3363913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3F34BAA-C2E7-479E-80E6-832E3B2A443B}" type="slidenum">
              <a:rPr lang="en-IN" altLang="en-US">
                <a:solidFill>
                  <a:srgbClr val="000000"/>
                </a:solidFill>
              </a:rPr>
              <a:pPr/>
              <a:t>1</a:t>
            </a:fld>
            <a:endParaRPr lang="en-I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356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8681-B64C-40B6-9FD4-76AB98BD5EF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ADC39-3841-421B-A711-A4E6F73A0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31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8681-B64C-40B6-9FD4-76AB98BD5EF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ADC39-3841-421B-A711-A4E6F73A0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06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8681-B64C-40B6-9FD4-76AB98BD5EF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ADC39-3841-421B-A711-A4E6F73A0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076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8681-B64C-40B6-9FD4-76AB98BD5EF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ADC39-3841-421B-A711-A4E6F73A0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85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8681-B64C-40B6-9FD4-76AB98BD5EF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ADC39-3841-421B-A711-A4E6F73A0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520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8681-B64C-40B6-9FD4-76AB98BD5EF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ADC39-3841-421B-A711-A4E6F73A0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915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8681-B64C-40B6-9FD4-76AB98BD5EF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ADC39-3841-421B-A711-A4E6F73A0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569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8681-B64C-40B6-9FD4-76AB98BD5EF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ADC39-3841-421B-A711-A4E6F73A0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880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8681-B64C-40B6-9FD4-76AB98BD5EF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ADC39-3841-421B-A711-A4E6F73A0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241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8681-B64C-40B6-9FD4-76AB98BD5EF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ADC39-3841-421B-A711-A4E6F73A0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595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8681-B64C-40B6-9FD4-76AB98BD5EF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ADC39-3841-421B-A711-A4E6F73A0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246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E8681-B64C-40B6-9FD4-76AB98BD5EF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ADC39-3841-421B-A711-A4E6F73A0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241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adv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637" y="195265"/>
            <a:ext cx="99568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971040" y="6477000"/>
            <a:ext cx="82499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4820287" y="838200"/>
            <a:ext cx="5400675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98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980" dirty="0">
                <a:latin typeface="Calibri" pitchFamily="34" charset="0"/>
                <a:cs typeface="Arial" charset="0"/>
              </a:rPr>
              <a:t>Cycle Start Button to be Modify</a:t>
            </a:r>
            <a:r>
              <a:rPr lang="en-US" sz="98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. </a:t>
            </a: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976969" y="152400"/>
            <a:ext cx="824399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976967" y="152400"/>
            <a:ext cx="135128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3328249" y="152400"/>
            <a:ext cx="184763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NO :-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10</a:t>
            </a:r>
            <a:endParaRPr lang="en-US" sz="98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3328249" y="304800"/>
            <a:ext cx="184763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980" dirty="0">
                <a:latin typeface="Calibri" pitchFamily="34" charset="0"/>
                <a:cs typeface="Calibri" pitchFamily="34" charset="0"/>
              </a:rPr>
              <a:t> Achiever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3328249" y="457200"/>
            <a:ext cx="184763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MACHINE  SHOP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976967" y="609600"/>
            <a:ext cx="1066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CELL:-</a:t>
            </a:r>
            <a:r>
              <a:rPr lang="en-US" sz="98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Oil pump 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3043769" y="609600"/>
            <a:ext cx="1776519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A262/A107 Rotor  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5175885" y="1524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5175885" y="3048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5175885" y="4572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4820288" y="609600"/>
            <a:ext cx="2912957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:-  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Press Machine 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7733242" y="609600"/>
            <a:ext cx="2487718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98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Shaft Pressing.</a:t>
            </a: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6312323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8586682" y="152400"/>
            <a:ext cx="1634278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67" name="WordArt 16"/>
          <p:cNvSpPr>
            <a:spLocks noChangeArrowheads="1" noChangeShapeType="1" noTextEdit="1"/>
          </p:cNvSpPr>
          <p:nvPr/>
        </p:nvSpPr>
        <p:spPr bwMode="auto">
          <a:xfrm>
            <a:off x="8657802" y="228602"/>
            <a:ext cx="1492038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8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 panose="020F0502020204030204" pitchFamily="34" charset="0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6596803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6881283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7165766" y="152400"/>
            <a:ext cx="28299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7448762" y="152400"/>
            <a:ext cx="28448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7733242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8017722" y="152400"/>
            <a:ext cx="28448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8302202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6312323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6596803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6881283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7165766" y="304800"/>
            <a:ext cx="28299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7448762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7733242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8017722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8302202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6312323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6596803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6881286" y="457200"/>
            <a:ext cx="567479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A,B,C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7448762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7733242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8017722" y="457200"/>
            <a:ext cx="284480" cy="15240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8302202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976969" y="838200"/>
            <a:ext cx="2843319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 </a:t>
            </a:r>
            <a:r>
              <a:rPr lang="en-US" altLang="en-US" sz="84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:</a:t>
            </a:r>
            <a:r>
              <a:rPr lang="en-US" altLang="en-US" sz="840" dirty="0">
                <a:latin typeface="Calibri" pitchFamily="34" charset="0"/>
                <a:cs typeface="Arial" charset="0"/>
              </a:rPr>
              <a:t>  </a:t>
            </a:r>
            <a:r>
              <a:rPr lang="en-US" altLang="en-US" sz="980" dirty="0">
                <a:latin typeface="Calibri" pitchFamily="34" charset="0"/>
                <a:cs typeface="Arial" charset="0"/>
              </a:rPr>
              <a:t>To Eliminate Accident </a:t>
            </a:r>
            <a:r>
              <a:rPr lang="en-US" altLang="en-US" sz="840" dirty="0">
                <a:latin typeface="Calibri" pitchFamily="34" charset="0"/>
                <a:cs typeface="Arial" charset="0"/>
              </a:rPr>
              <a:t>.</a:t>
            </a:r>
            <a:endParaRPr lang="en-US" altLang="en-US" sz="98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98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98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980" dirty="0">
                <a:latin typeface="Calibri" pitchFamily="34" charset="0"/>
                <a:cs typeface="Arial" charset="0"/>
              </a:rPr>
              <a:t> </a:t>
            </a: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985858" y="1219200"/>
            <a:ext cx="2824057" cy="666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Problem / Present Status :-</a:t>
            </a:r>
            <a:r>
              <a:rPr lang="en-US" altLang="en-US" sz="980" dirty="0">
                <a:latin typeface="Calibri" pitchFamily="34" charset="0"/>
                <a:cs typeface="Arial" charset="0"/>
              </a:rPr>
              <a:t>                                                       In A262 Rotor Assembly Operators Finger get Damage while operator enter his hand during running Cycle..</a:t>
            </a:r>
            <a:endParaRPr lang="en-US" altLang="en-US" sz="1120" dirty="0">
              <a:latin typeface="Calibri" pitchFamily="34" charset="0"/>
              <a:cs typeface="Arial" charset="0"/>
            </a:endParaRP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4815841" y="1143000"/>
            <a:ext cx="3055197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980" b="1" dirty="0">
                <a:latin typeface="Calibri" pitchFamily="34" charset="0"/>
                <a:cs typeface="Calibri" pitchFamily="34" charset="0"/>
              </a:rPr>
              <a:t>:-</a:t>
            </a:r>
          </a:p>
          <a:p>
            <a:pPr>
              <a:defRPr/>
            </a:pPr>
            <a:r>
              <a:rPr lang="en-US" sz="98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980" dirty="0">
                <a:latin typeface="Calibri" pitchFamily="34" charset="0"/>
                <a:cs typeface="Calibri" pitchFamily="34" charset="0"/>
              </a:rPr>
              <a:t>1.</a:t>
            </a:r>
            <a:r>
              <a:rPr lang="en-US" sz="980" dirty="0">
                <a:latin typeface="Calibri" pitchFamily="34" charset="0"/>
                <a:cs typeface="Arial" charset="0"/>
              </a:rPr>
              <a:t>Cycle Start Button to be Modify as till operation will complete operator need to keep Pressing Cy. Start Button. If  Hand removed from button cycle is Reset &amp; Cylinder goes up.</a:t>
            </a: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7875482" y="1143000"/>
            <a:ext cx="120904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7875482" y="1295400"/>
            <a:ext cx="120904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7875482" y="1447800"/>
            <a:ext cx="120904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7875482" y="1600200"/>
            <a:ext cx="120904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9084522" y="11430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Minor Accident</a:t>
            </a: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9084522" y="12954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Zero Accident</a:t>
            </a: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9084522" y="14478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05.04.2016</a:t>
            </a: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9084522" y="16002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06.04.2016</a:t>
            </a: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7874000" y="1752600"/>
            <a:ext cx="234696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:</a:t>
            </a:r>
            <a:b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</a:br>
            <a:r>
              <a:rPr lang="en-US" altLang="en-US" sz="980" b="1" dirty="0">
                <a:latin typeface="Calibri" pitchFamily="34" charset="0"/>
                <a:cs typeface="Arial" charset="0"/>
              </a:rPr>
              <a:t>1.Ramesh </a:t>
            </a:r>
            <a:r>
              <a:rPr lang="en-US" altLang="en-US" sz="980" b="1" dirty="0">
                <a:latin typeface="Calibri" pitchFamily="34" charset="0"/>
                <a:cs typeface="Arial" charset="0"/>
              </a:rPr>
              <a:t>Thanvi ,Yuvraj Desai.</a:t>
            </a:r>
            <a:br>
              <a:rPr lang="en-US" altLang="en-US" sz="980" b="1" dirty="0">
                <a:latin typeface="Calibri" pitchFamily="34" charset="0"/>
                <a:cs typeface="Arial" charset="0"/>
              </a:rPr>
            </a:br>
            <a:endParaRPr lang="en-US" altLang="en-US" sz="980" b="1" dirty="0">
              <a:latin typeface="Calibri" pitchFamily="34" charset="0"/>
              <a:cs typeface="Arial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7875482" y="2362200"/>
            <a:ext cx="234547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7875482" y="2514600"/>
            <a:ext cx="2345478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altLang="en-US" sz="98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 Accident Chance Eliminate</a:t>
            </a:r>
            <a:r>
              <a:rPr lang="en-US" altLang="en-US" sz="98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en-US" altLang="en-US" sz="98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971042" y="6030915"/>
            <a:ext cx="2843319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98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:-  </a:t>
            </a:r>
            <a:r>
              <a:rPr lang="en-US" altLang="en-US" sz="980" dirty="0">
                <a:latin typeface="Calibri" pitchFamily="34" charset="0"/>
                <a:cs typeface="Arial" charset="0"/>
              </a:rPr>
              <a:t>D. Y. Pawar</a:t>
            </a: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981413" y="5811838"/>
            <a:ext cx="285369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980" dirty="0">
                <a:latin typeface="Calibri" pitchFamily="34" charset="0"/>
                <a:cs typeface="Calibri" pitchFamily="34" charset="0"/>
              </a:rPr>
              <a:t>:-  Ramesh Thanvi</a:t>
            </a:r>
          </a:p>
          <a:p>
            <a:pPr>
              <a:defRPr/>
            </a:pPr>
            <a:endParaRPr lang="en-US" altLang="en-US" sz="98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971042" y="5562600"/>
            <a:ext cx="2843319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</a:t>
            </a: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06.04.2016</a:t>
            </a: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971041" y="3733800"/>
            <a:ext cx="2838873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:-</a:t>
            </a:r>
            <a:r>
              <a:rPr lang="en-US" alt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>
              <a:defRPr/>
            </a:pPr>
            <a:r>
              <a:rPr lang="en-US" alt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Why1</a:t>
            </a:r>
            <a:r>
              <a:rPr 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altLang="en-US" sz="980" dirty="0">
                <a:latin typeface="Calibri" pitchFamily="34" charset="0"/>
                <a:cs typeface="Arial" charset="0"/>
              </a:rPr>
              <a:t>In A262 Rotor Assembly Operators Finger get Damage.</a:t>
            </a:r>
          </a:p>
          <a:p>
            <a:pPr>
              <a:defRPr/>
            </a:pPr>
            <a:r>
              <a:rPr 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Why2</a:t>
            </a:r>
            <a:r>
              <a:rPr lang="en-US" alt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altLang="en-US" sz="980" dirty="0">
                <a:latin typeface="Calibri" pitchFamily="34" charset="0"/>
                <a:cs typeface="Arial" charset="0"/>
              </a:rPr>
              <a:t> Operator enter his hand during running Cycle.</a:t>
            </a:r>
            <a:endParaRPr lang="en-US" altLang="en-US" sz="112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Why3</a:t>
            </a:r>
            <a:r>
              <a:rPr 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altLang="en-US" sz="980" b="1" dirty="0">
                <a:latin typeface="Calibri" pitchFamily="34" charset="0"/>
                <a:cs typeface="Arial" charset="0"/>
              </a:rPr>
              <a:t>:- </a:t>
            </a:r>
            <a:r>
              <a:rPr lang="en-US" altLang="en-US" sz="980" dirty="0">
                <a:latin typeface="Calibri" pitchFamily="34" charset="0"/>
                <a:cs typeface="Arial" charset="0"/>
              </a:rPr>
              <a:t>Once Cy. Start button Press, Operator can Remove His Hand &amp; engage in Other activity</a:t>
            </a:r>
            <a:r>
              <a:rPr lang="en-US" altLang="en-US" sz="980" b="1" dirty="0">
                <a:latin typeface="Calibri" pitchFamily="34" charset="0"/>
                <a:cs typeface="Arial" charset="0"/>
              </a:rPr>
              <a:t>.</a:t>
            </a:r>
          </a:p>
          <a:p>
            <a:pPr>
              <a:defRPr/>
            </a:pPr>
            <a:r>
              <a:rPr lang="en-US" alt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Why4</a:t>
            </a:r>
            <a:r>
              <a:rPr 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altLang="en-US" sz="980" dirty="0">
                <a:latin typeface="Calibri" pitchFamily="34" charset="0"/>
                <a:cs typeface="Arial" charset="0"/>
              </a:rPr>
              <a:t>:-  Current weak Design Concept of Cy. Start Button.</a:t>
            </a: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4820288" y="3657602"/>
            <a:ext cx="3055197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98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98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98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98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marL="213352" indent="-213352">
              <a:buFontTx/>
              <a:buAutoNum type="arabicParenR"/>
              <a:defRPr/>
            </a:pP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Accident Chance Eliminate.</a:t>
            </a:r>
          </a:p>
          <a:p>
            <a:pPr marL="213352" indent="-213352">
              <a:buFontTx/>
              <a:buAutoNum type="arabicParenR"/>
              <a:defRPr/>
            </a:pP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Safe For Operator.</a:t>
            </a:r>
          </a:p>
        </p:txBody>
      </p:sp>
      <p:sp>
        <p:nvSpPr>
          <p:cNvPr id="2109" name="Rectangle 66"/>
          <p:cNvSpPr>
            <a:spLocks noChangeArrowheads="1"/>
          </p:cNvSpPr>
          <p:nvPr/>
        </p:nvSpPr>
        <p:spPr bwMode="auto">
          <a:xfrm>
            <a:off x="7875482" y="5637213"/>
            <a:ext cx="2345478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933" b="1">
                <a:solidFill>
                  <a:srgbClr val="0000CC"/>
                </a:solidFill>
                <a:latin typeface="Calibri" panose="020F0502020204030204" pitchFamily="34" charset="0"/>
              </a:rPr>
              <a:t>SCOPE &amp; PLAN FOR HORIZONTAL DEPLOYMENT</a:t>
            </a:r>
          </a:p>
        </p:txBody>
      </p:sp>
      <p:sp>
        <p:nvSpPr>
          <p:cNvPr id="2110" name="Rectangle 72"/>
          <p:cNvSpPr>
            <a:spLocks noChangeArrowheads="1"/>
          </p:cNvSpPr>
          <p:nvPr/>
        </p:nvSpPr>
        <p:spPr bwMode="auto">
          <a:xfrm>
            <a:off x="7875482" y="5865813"/>
            <a:ext cx="21336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SR.</a:t>
            </a:r>
          </a:p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NO.</a:t>
            </a:r>
          </a:p>
        </p:txBody>
      </p:sp>
      <p:sp>
        <p:nvSpPr>
          <p:cNvPr id="2111" name="Rectangle 73"/>
          <p:cNvSpPr>
            <a:spLocks noChangeArrowheads="1"/>
          </p:cNvSpPr>
          <p:nvPr/>
        </p:nvSpPr>
        <p:spPr bwMode="auto">
          <a:xfrm>
            <a:off x="8088842" y="5865813"/>
            <a:ext cx="42672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CELL</a:t>
            </a:r>
          </a:p>
        </p:txBody>
      </p:sp>
      <p:sp>
        <p:nvSpPr>
          <p:cNvPr id="2112" name="Rectangle 74"/>
          <p:cNvSpPr>
            <a:spLocks noChangeArrowheads="1"/>
          </p:cNvSpPr>
          <p:nvPr/>
        </p:nvSpPr>
        <p:spPr bwMode="auto">
          <a:xfrm>
            <a:off x="8515562" y="5865813"/>
            <a:ext cx="49784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TARGET</a:t>
            </a:r>
          </a:p>
        </p:txBody>
      </p:sp>
      <p:sp>
        <p:nvSpPr>
          <p:cNvPr id="2113" name="Rectangle 75"/>
          <p:cNvSpPr>
            <a:spLocks noChangeArrowheads="1"/>
          </p:cNvSpPr>
          <p:nvPr/>
        </p:nvSpPr>
        <p:spPr bwMode="auto">
          <a:xfrm>
            <a:off x="9013402" y="5865813"/>
            <a:ext cx="780838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RESPONSIBILITY</a:t>
            </a:r>
          </a:p>
        </p:txBody>
      </p:sp>
      <p:sp>
        <p:nvSpPr>
          <p:cNvPr id="2114" name="Rectangle 76"/>
          <p:cNvSpPr>
            <a:spLocks noChangeArrowheads="1"/>
          </p:cNvSpPr>
          <p:nvPr/>
        </p:nvSpPr>
        <p:spPr bwMode="auto">
          <a:xfrm>
            <a:off x="9794240" y="5865813"/>
            <a:ext cx="42672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9723120" y="6094413"/>
            <a:ext cx="56896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7875482" y="3276600"/>
            <a:ext cx="2345478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971040" y="152400"/>
            <a:ext cx="8249920" cy="670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7733242" y="1979615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98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7733242" y="1905001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98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7733242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98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1" name="Rectangle 78"/>
          <p:cNvSpPr>
            <a:spLocks noChangeArrowheads="1"/>
          </p:cNvSpPr>
          <p:nvPr/>
        </p:nvSpPr>
        <p:spPr bwMode="auto">
          <a:xfrm>
            <a:off x="8087360" y="6094413"/>
            <a:ext cx="42672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7875482" y="6094413"/>
            <a:ext cx="21336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7875482" y="3581402"/>
            <a:ext cx="2345478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980" b="1" dirty="0">
                <a:solidFill>
                  <a:srgbClr val="0000CC"/>
                </a:solidFill>
                <a:latin typeface="Calibri"/>
                <a:cs typeface="Arial" charset="0"/>
              </a:rPr>
              <a:t>WHAT TO DO:-  </a:t>
            </a:r>
            <a:r>
              <a:rPr lang="en-US" sz="980" b="1" dirty="0">
                <a:latin typeface="Calibri" pitchFamily="34" charset="0"/>
                <a:cs typeface="Calibri" pitchFamily="34" charset="0"/>
              </a:rPr>
              <a:t>Cy. Start button Verify in start of Sheet. </a:t>
            </a:r>
          </a:p>
          <a:p>
            <a:pPr>
              <a:defRPr/>
            </a:pPr>
            <a:endParaRPr lang="en-US" sz="98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defRPr/>
            </a:pPr>
            <a:endParaRPr lang="en-US" sz="98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980" b="1" dirty="0">
                <a:solidFill>
                  <a:srgbClr val="0000CC"/>
                </a:solidFill>
                <a:latin typeface="Calibri"/>
                <a:cs typeface="Arial" charset="0"/>
              </a:rPr>
              <a:t>HOW TO DO:- </a:t>
            </a:r>
            <a:r>
              <a:rPr lang="en-US" sz="980" b="1" dirty="0">
                <a:latin typeface="Calibri" pitchFamily="34" charset="0"/>
                <a:cs typeface="Calibri" pitchFamily="34" charset="0"/>
              </a:rPr>
              <a:t>Point to be Added in JH Sheet.  </a:t>
            </a:r>
          </a:p>
          <a:p>
            <a:pPr>
              <a:defRPr/>
            </a:pPr>
            <a:endParaRPr lang="en-US" sz="980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US" sz="980" dirty="0">
              <a:latin typeface="Arial" charset="0"/>
              <a:cs typeface="Arial" charset="0"/>
            </a:endParaRP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2932642" y="234952"/>
            <a:ext cx="380232" cy="243143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968077" y="5187950"/>
            <a:ext cx="284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98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CAUSE : </a:t>
            </a:r>
            <a:r>
              <a:rPr lang="en-US" altLang="en-US" sz="980" dirty="0">
                <a:latin typeface="Calibri" pitchFamily="34" charset="0"/>
                <a:cs typeface="Arial" charset="0"/>
              </a:rPr>
              <a:t>Current weak Design of Cy. Start Button.</a:t>
            </a:r>
          </a:p>
          <a:p>
            <a:pPr>
              <a:defRPr/>
            </a:pPr>
            <a:endParaRPr lang="en-US" altLang="en-US" sz="98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980" dirty="0">
              <a:latin typeface="Calibri" pitchFamily="34" charset="0"/>
              <a:cs typeface="Arial" charset="0"/>
            </a:endParaRPr>
          </a:p>
        </p:txBody>
      </p:sp>
      <p:sp>
        <p:nvSpPr>
          <p:cNvPr id="2126" name="Oval 3"/>
          <p:cNvSpPr>
            <a:spLocks noChangeArrowheads="1"/>
          </p:cNvSpPr>
          <p:nvPr/>
        </p:nvSpPr>
        <p:spPr bwMode="auto">
          <a:xfrm>
            <a:off x="2652607" y="1905001"/>
            <a:ext cx="463762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7875482" y="6096000"/>
            <a:ext cx="211878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7875482" y="6096000"/>
            <a:ext cx="21336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9794240" y="6096002"/>
            <a:ext cx="42672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0" name="Rectangle 73"/>
          <p:cNvSpPr>
            <a:spLocks noChangeArrowheads="1"/>
          </p:cNvSpPr>
          <p:nvPr/>
        </p:nvSpPr>
        <p:spPr bwMode="auto">
          <a:xfrm>
            <a:off x="9794240" y="6096002"/>
            <a:ext cx="42672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Complete</a:t>
            </a:r>
          </a:p>
        </p:txBody>
      </p:sp>
      <p:sp>
        <p:nvSpPr>
          <p:cNvPr id="2131" name="Oval 2"/>
          <p:cNvSpPr>
            <a:spLocks noChangeArrowheads="1"/>
          </p:cNvSpPr>
          <p:nvPr/>
        </p:nvSpPr>
        <p:spPr bwMode="auto">
          <a:xfrm>
            <a:off x="2397762" y="2112965"/>
            <a:ext cx="254847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132" name="Oval 3"/>
          <p:cNvSpPr>
            <a:spLocks noChangeArrowheads="1"/>
          </p:cNvSpPr>
          <p:nvPr/>
        </p:nvSpPr>
        <p:spPr bwMode="auto">
          <a:xfrm>
            <a:off x="5882642" y="2276476"/>
            <a:ext cx="485987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133" name="Oval 5"/>
          <p:cNvSpPr>
            <a:spLocks noChangeArrowheads="1"/>
          </p:cNvSpPr>
          <p:nvPr/>
        </p:nvSpPr>
        <p:spPr bwMode="auto">
          <a:xfrm>
            <a:off x="5313683" y="2276476"/>
            <a:ext cx="963083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7875482" y="1733550"/>
            <a:ext cx="120904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16" name="Rectangle 51"/>
          <p:cNvSpPr>
            <a:spLocks noChangeArrowheads="1"/>
          </p:cNvSpPr>
          <p:nvPr/>
        </p:nvSpPr>
        <p:spPr bwMode="auto">
          <a:xfrm>
            <a:off x="9084522" y="173355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sz="98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136" name="Straight Connector 7"/>
          <p:cNvCxnSpPr>
            <a:cxnSpLocks noChangeShapeType="1"/>
          </p:cNvCxnSpPr>
          <p:nvPr/>
        </p:nvCxnSpPr>
        <p:spPr bwMode="auto">
          <a:xfrm>
            <a:off x="2757805" y="1979615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2137" name="Straight Connector 12"/>
          <p:cNvCxnSpPr>
            <a:cxnSpLocks noChangeShapeType="1"/>
          </p:cNvCxnSpPr>
          <p:nvPr/>
        </p:nvCxnSpPr>
        <p:spPr bwMode="auto">
          <a:xfrm>
            <a:off x="5029200" y="2590802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2138" name="Rounded Rectangle 15"/>
          <p:cNvSpPr>
            <a:spLocks noChangeArrowheads="1"/>
          </p:cNvSpPr>
          <p:nvPr/>
        </p:nvSpPr>
        <p:spPr bwMode="auto">
          <a:xfrm>
            <a:off x="5100320" y="2738439"/>
            <a:ext cx="213360" cy="387191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cxnSp>
        <p:nvCxnSpPr>
          <p:cNvPr id="2139" name="Straight Arrow Connector 17"/>
          <p:cNvCxnSpPr>
            <a:cxnSpLocks noChangeShapeType="1"/>
          </p:cNvCxnSpPr>
          <p:nvPr/>
        </p:nvCxnSpPr>
        <p:spPr bwMode="auto">
          <a:xfrm>
            <a:off x="5086985" y="2590800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2140" name="Straight Connector 30"/>
          <p:cNvCxnSpPr>
            <a:cxnSpLocks noChangeShapeType="1"/>
            <a:endCxn id="2138" idx="2"/>
          </p:cNvCxnSpPr>
          <p:nvPr/>
        </p:nvCxnSpPr>
        <p:spPr bwMode="auto">
          <a:xfrm>
            <a:off x="5100320" y="2590801"/>
            <a:ext cx="106680" cy="534829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2141" name="Oval 5"/>
          <p:cNvSpPr>
            <a:spLocks noChangeArrowheads="1"/>
          </p:cNvSpPr>
          <p:nvPr/>
        </p:nvSpPr>
        <p:spPr bwMode="auto">
          <a:xfrm>
            <a:off x="2184403" y="2057401"/>
            <a:ext cx="518583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142" name="Oval 6"/>
          <p:cNvSpPr>
            <a:spLocks noChangeArrowheads="1"/>
          </p:cNvSpPr>
          <p:nvPr/>
        </p:nvSpPr>
        <p:spPr bwMode="auto">
          <a:xfrm>
            <a:off x="2113281" y="2152651"/>
            <a:ext cx="771949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06" name="Rectangle 73"/>
          <p:cNvSpPr>
            <a:spLocks noChangeArrowheads="1"/>
          </p:cNvSpPr>
          <p:nvPr/>
        </p:nvSpPr>
        <p:spPr bwMode="auto">
          <a:xfrm>
            <a:off x="8088842" y="6094415"/>
            <a:ext cx="42672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D.C</a:t>
            </a:r>
          </a:p>
        </p:txBody>
      </p:sp>
      <p:sp>
        <p:nvSpPr>
          <p:cNvPr id="107" name="Rectangle 73"/>
          <p:cNvSpPr>
            <a:spLocks noChangeArrowheads="1"/>
          </p:cNvSpPr>
          <p:nvPr/>
        </p:nvSpPr>
        <p:spPr bwMode="auto">
          <a:xfrm>
            <a:off x="8522971" y="6094415"/>
            <a:ext cx="490432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20.5.16</a:t>
            </a:r>
          </a:p>
        </p:txBody>
      </p:sp>
      <p:sp>
        <p:nvSpPr>
          <p:cNvPr id="108" name="Rectangle 73"/>
          <p:cNvSpPr>
            <a:spLocks noChangeArrowheads="1"/>
          </p:cNvSpPr>
          <p:nvPr/>
        </p:nvSpPr>
        <p:spPr bwMode="auto">
          <a:xfrm>
            <a:off x="9013402" y="6099177"/>
            <a:ext cx="780838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Yuvraj Desai</a:t>
            </a:r>
          </a:p>
        </p:txBody>
      </p:sp>
      <p:pic>
        <p:nvPicPr>
          <p:cNvPr id="2146" name="Picture 99" descr="E:\Improvement Oil Pump\Improvement - 2016\WP_20160505_00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53" r="28214"/>
          <a:stretch>
            <a:fillRect/>
          </a:stretch>
        </p:blipFill>
        <p:spPr bwMode="auto">
          <a:xfrm>
            <a:off x="2022900" y="1916113"/>
            <a:ext cx="2721821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7" name="Picture 100" descr="E:\Improvement Oil Pump\Improvement - 2016\WP_20160505_00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182" y="1979615"/>
            <a:ext cx="2963333" cy="16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28" name="Rounded Rectangle 95"/>
          <p:cNvSpPr>
            <a:spLocks noChangeArrowheads="1"/>
          </p:cNvSpPr>
          <p:nvPr/>
        </p:nvSpPr>
        <p:spPr bwMode="auto">
          <a:xfrm>
            <a:off x="4835102" y="3363913"/>
            <a:ext cx="782320" cy="26901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98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</p:spTree>
    <p:extLst>
      <p:ext uri="{BB962C8B-B14F-4D97-AF65-F5344CB8AC3E}">
        <p14:creationId xmlns:p14="http://schemas.microsoft.com/office/powerpoint/2010/main" val="416383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309</Words>
  <Application>Microsoft Office PowerPoint</Application>
  <PresentationFormat>Widescreen</PresentationFormat>
  <Paragraphs>82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Shrikant Kulkarni</dc:creator>
  <cp:lastModifiedBy>Shrikant Kulkarni</cp:lastModifiedBy>
  <cp:revision>1</cp:revision>
  <dcterms:created xsi:type="dcterms:W3CDTF">2016-10-25T06:47:15Z</dcterms:created>
  <dcterms:modified xsi:type="dcterms:W3CDTF">2016-10-25T06:47:33Z</dcterms:modified>
</cp:coreProperties>
</file>